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74" r:id="rId4"/>
    <p:sldId id="275" r:id="rId5"/>
    <p:sldId id="292" r:id="rId6"/>
    <p:sldId id="293" r:id="rId7"/>
    <p:sldId id="262" r:id="rId8"/>
    <p:sldId id="26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584" y="2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6626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084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140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8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661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833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760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6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64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302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099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9E343-160B-43BA-9B9E-450A52A7712E}" type="datetimeFigureOut">
              <a:rPr lang="en-GB" smtClean="0"/>
              <a:t>05/08/2020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F9305-DB7C-4F05-BD86-5DBE62BB34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62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Cross Bear!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a problem posed at the </a:t>
            </a:r>
          </a:p>
          <a:p>
            <a:r>
              <a:rPr lang="en-GB" dirty="0"/>
              <a:t>Kath Cross Special Event </a:t>
            </a:r>
          </a:p>
          <a:p>
            <a:r>
              <a:rPr lang="en-GB" dirty="0"/>
              <a:t>at ATM Conference 2016</a:t>
            </a:r>
          </a:p>
        </p:txBody>
      </p:sp>
    </p:spTree>
    <p:extLst>
      <p:ext uri="{BB962C8B-B14F-4D97-AF65-F5344CB8AC3E}">
        <p14:creationId xmlns:p14="http://schemas.microsoft.com/office/powerpoint/2010/main" val="1371767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30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6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9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1162448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40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8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12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2500230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50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10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15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1903532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60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12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18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7904609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70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14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21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1477781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80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16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24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7346910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90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18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27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12783132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100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20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30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0507865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110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22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33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0360106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120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24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36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61273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B485F14-41C1-47FB-A6B2-9A28526989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170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34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51 seconds it is all over.</a:t>
            </a:r>
          </a:p>
        </p:txBody>
      </p:sp>
    </p:spTree>
    <p:extLst>
      <p:ext uri="{BB962C8B-B14F-4D97-AF65-F5344CB8AC3E}">
        <p14:creationId xmlns:p14="http://schemas.microsoft.com/office/powerpoint/2010/main" val="1798135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130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26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39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45257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140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28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42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2066385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150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30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45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090377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160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32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48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241266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52400" y="875853"/>
                <a:ext cx="8915400" cy="52201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000" dirty="0">
                    <a:latin typeface="Comic Sans MS" panose="030F0702030302020204" pitchFamily="66" charset="0"/>
                  </a:rPr>
                  <a:t>Let the number of seconds to finish a full bowl of porridge on their own by Daddy Bear, Mummy Bear and Baby Bear be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𝐷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𝑀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𝐵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respectively.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Their rate of eating will be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𝑀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and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respectively (in bowls per second).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Daddy bear devours his porridge in </a:t>
                </a:r>
                <a14:m>
                  <m:oMath xmlns:m="http://schemas.openxmlformats.org/officeDocument/2006/math">
                    <m:r>
                      <a:rPr lang="en-GB" sz="2000" b="0" i="1" dirty="0" smtClean="0">
                        <a:latin typeface="Cambria Math"/>
                      </a:rPr>
                      <m:t>17</m:t>
                    </m:r>
                    <m:r>
                      <a:rPr lang="en-GB" sz="2000" i="1" dirty="0" smtClean="0">
                        <a:latin typeface="Cambria Math"/>
                      </a:rPr>
                      <m:t>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seconds so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𝐷</m:t>
                    </m:r>
                    <m:r>
                      <a:rPr lang="en-GB" sz="2000" b="0" i="1" smtClean="0">
                        <a:latin typeface="Cambria Math"/>
                      </a:rPr>
                      <m:t>=170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He then spends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/>
                      </a:rPr>
                      <m:t>34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seconds helping Mummy Bear devour hers.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In this time he has eaten </a:t>
                </a:r>
                <a14:m>
                  <m:oMath xmlns:m="http://schemas.openxmlformats.org/officeDocument/2006/math">
                    <m:r>
                      <a:rPr lang="en-GB" sz="2000" b="0" i="0" smtClean="0">
                        <a:latin typeface="Cambria Math"/>
                      </a:rPr>
                      <m:t>34</m:t>
                    </m:r>
                    <m:r>
                      <a:rPr lang="en-GB" sz="2000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  <a:ea typeface="Cambria Math"/>
                          </a:rPr>
                          <m:t>𝐷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34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𝐷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Mummy Bear’s bowl.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When her bowl is empty Mummy Bear has eaten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170+34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𝑀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a bowl.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Now,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34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170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204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𝑀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so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𝑀</m:t>
                    </m:r>
                    <m:r>
                      <a:rPr lang="en-GB" sz="2000" b="0" i="1" smtClean="0">
                        <a:latin typeface="Cambria Math"/>
                      </a:rPr>
                      <m:t>=255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875853"/>
                <a:ext cx="8915400" cy="5220147"/>
              </a:xfrm>
              <a:prstGeom prst="rect">
                <a:avLst/>
              </a:prstGeom>
              <a:blipFill rotWithShape="1">
                <a:blip r:embed="rId2"/>
                <a:stretch>
                  <a:fillRect l="-684" t="-58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80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52400" y="609600"/>
                <a:ext cx="8686800" cy="56384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GB" sz="2000" b="0" dirty="0"/>
                  <a:t>						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𝐷</m:t>
                    </m:r>
                    <m:r>
                      <a:rPr lang="en-GB" sz="2000" b="0" i="1" smtClean="0">
                        <a:latin typeface="Cambria Math"/>
                      </a:rPr>
                      <m:t>=170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n-GB" sz="2000" i="1">
                        <a:latin typeface="Cambria Math"/>
                      </a:rPr>
                      <m:t>𝑀</m:t>
                    </m:r>
                    <m:r>
                      <a:rPr lang="en-GB" sz="2000" i="1">
                        <a:latin typeface="Cambria Math"/>
                      </a:rPr>
                      <m:t>=255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When all three are focused on Baby Bear’s bowl it takes them </a:t>
                </a:r>
                <a14:m>
                  <m:oMath xmlns:m="http://schemas.openxmlformats.org/officeDocument/2006/math">
                    <m:r>
                      <a:rPr lang="en-GB" sz="2000" b="0" i="0" dirty="0" smtClean="0">
                        <a:latin typeface="Cambria Math"/>
                      </a:rPr>
                      <m:t>5</m:t>
                    </m:r>
                    <m:r>
                      <a:rPr lang="en-GB" sz="2000" i="1" dirty="0" smtClean="0">
                        <a:latin typeface="Cambria Math"/>
                      </a:rPr>
                      <m:t>1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seconds to finish it.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Daddy Bear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51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170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it, Mummy Bear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51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255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it and Baby Bear eats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170+34+51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𝐵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of it.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Now,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51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170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51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255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000" b="0" i="1" smtClean="0">
                            <a:latin typeface="Cambria Math"/>
                          </a:rPr>
                          <m:t>255</m:t>
                        </m:r>
                      </m:num>
                      <m:den>
                        <m:r>
                          <a:rPr lang="en-GB" sz="2000" b="0" i="1" smtClean="0">
                            <a:latin typeface="Cambria Math"/>
                          </a:rPr>
                          <m:t>𝐵</m:t>
                        </m:r>
                      </m:den>
                    </m:f>
                    <m:r>
                      <a:rPr lang="en-GB" sz="2000" b="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  so   </a:t>
                </a:r>
                <a14:m>
                  <m:oMath xmlns:m="http://schemas.openxmlformats.org/officeDocument/2006/math">
                    <m:r>
                      <a:rPr lang="en-GB" sz="2000" b="0" i="1" smtClean="0">
                        <a:latin typeface="Cambria Math"/>
                      </a:rPr>
                      <m:t>𝐵</m:t>
                    </m:r>
                    <m:r>
                      <a:rPr lang="en-GB" sz="2000" b="0" i="1" smtClean="0">
                        <a:latin typeface="Cambria Math"/>
                      </a:rPr>
                      <m:t>=510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So the fraction of a bowl eaten by Baby Bear is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255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510</m:t>
                        </m:r>
                      </m:den>
                    </m:f>
                    <m:r>
                      <a:rPr lang="en-GB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sz="24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And the time for Baby Bear to eat a bowl on his own is 510 seconds.</a:t>
                </a:r>
              </a:p>
              <a:p>
                <a:endParaRPr lang="en-GB" sz="2000" dirty="0">
                  <a:latin typeface="Comic Sans MS" panose="030F0702030302020204" pitchFamily="66" charset="0"/>
                </a:endParaRPr>
              </a:p>
              <a:p>
                <a:r>
                  <a:rPr lang="en-GB" sz="2000" dirty="0">
                    <a:latin typeface="Comic Sans MS" panose="030F0702030302020204" pitchFamily="66" charset="0"/>
                  </a:rPr>
                  <a:t>Note that Mummy Bear ate the equivalent of one full bowl and Daddy Bear ate the equivalent of one and a half bowls.</a:t>
                </a: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00" y="609600"/>
                <a:ext cx="8686800" cy="5638403"/>
              </a:xfrm>
              <a:prstGeom prst="rect">
                <a:avLst/>
              </a:prstGeom>
              <a:blipFill rotWithShape="1">
                <a:blip r:embed="rId2"/>
                <a:stretch>
                  <a:fillRect l="-702" t="-649" b="-9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42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959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The time taken by Baby Bear is 10 times the last time interval.</a:t>
            </a:r>
          </a:p>
          <a:p>
            <a:r>
              <a:rPr lang="en-GB" dirty="0"/>
              <a:t>The amount of porridge Baby Bear eats is always ½ a bowl.</a:t>
            </a:r>
            <a:br>
              <a:rPr lang="en-GB" dirty="0"/>
            </a:br>
            <a:endParaRPr lang="en-GB" dirty="0"/>
          </a:p>
          <a:p>
            <a:r>
              <a:rPr lang="en-GB" dirty="0"/>
              <a:t>Baby Bear is always 3 times slower than Daddy Bear</a:t>
            </a:r>
          </a:p>
          <a:p>
            <a:r>
              <a:rPr lang="en-GB" dirty="0"/>
              <a:t>Mummy Bear takes the total </a:t>
            </a:r>
            <a:r>
              <a:rPr lang="en-GB"/>
              <a:t>time given to </a:t>
            </a:r>
            <a:r>
              <a:rPr lang="en-GB" dirty="0"/>
              <a:t>eat 1 bowl (which is 1.5 times slower than Daddy Bear)</a:t>
            </a:r>
          </a:p>
        </p:txBody>
      </p:sp>
    </p:spTree>
    <p:extLst>
      <p:ext uri="{BB962C8B-B14F-4D97-AF65-F5344CB8AC3E}">
        <p14:creationId xmlns:p14="http://schemas.microsoft.com/office/powerpoint/2010/main" val="21188194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072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10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2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3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1199507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438400"/>
            <a:ext cx="22098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476875"/>
            <a:ext cx="10287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39762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Cross Bear!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038600"/>
            <a:ext cx="6858000" cy="16243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What fraction of a full bowl of porridge did Baby Bear manage to eat?</a:t>
            </a:r>
          </a:p>
          <a:p>
            <a:pPr marL="0" indent="0">
              <a:buNone/>
            </a:pPr>
            <a:r>
              <a:rPr lang="en-GB" sz="2000" dirty="0">
                <a:latin typeface="Comic Sans MS" panose="030F0702030302020204" pitchFamily="66" charset="0"/>
              </a:rPr>
              <a:t>How long would it take Baby Bear to finish a bowl of porridge “unaided”?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Daddy Bear, Mummy Bear and Baby Bear sit down to eat three identical bowls of porridge.</a:t>
            </a:r>
          </a:p>
          <a:p>
            <a:endParaRPr lang="en-GB" dirty="0">
              <a:latin typeface="Comic Sans MS" panose="030F0702030302020204" pitchFamily="66" charset="0"/>
            </a:endParaRPr>
          </a:p>
          <a:p>
            <a:r>
              <a:rPr lang="en-GB" dirty="0">
                <a:latin typeface="Comic Sans MS" panose="030F0702030302020204" pitchFamily="66" charset="0"/>
              </a:rPr>
              <a:t>They begin eating together but their table manners are shocking and they will start to eat each other’s porridge once they have finished their own!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2400" y="2099608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Daddy Bear finishes his porridge in 20 seconds and then starts eating from Mummy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After 4 seconds Mummy Bear’s bowl is empty and so Daddy Bear and Mummy Bear start eating from Baby Bear’s bowl. 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dirty="0">
                <a:latin typeface="Comic Sans MS" panose="030F0702030302020204" pitchFamily="66" charset="0"/>
              </a:rPr>
              <a:t>In a further 6 seconds it is all over.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94128" y="47298"/>
            <a:ext cx="9060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Bradley Hand ITC" panose="03070402050302030203" pitchFamily="66" charset="0"/>
              </a:rPr>
              <a:t>SIC_41</a:t>
            </a:r>
          </a:p>
        </p:txBody>
      </p:sp>
    </p:spTree>
    <p:extLst>
      <p:ext uri="{BB962C8B-B14F-4D97-AF65-F5344CB8AC3E}">
        <p14:creationId xmlns:p14="http://schemas.microsoft.com/office/powerpoint/2010/main" val="3577835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1846</TotalTime>
  <Words>2535</Words>
  <Application>Microsoft Office PowerPoint</Application>
  <PresentationFormat>On-screen Show (4:3)</PresentationFormat>
  <Paragraphs>207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Bradley Hand ITC</vt:lpstr>
      <vt:lpstr>Calibri</vt:lpstr>
      <vt:lpstr>Cambria Math</vt:lpstr>
      <vt:lpstr>Comic Sans MS</vt:lpstr>
      <vt:lpstr>Office Theme</vt:lpstr>
      <vt:lpstr>Cross Bear!</vt:lpstr>
      <vt:lpstr>Cross Bear!</vt:lpstr>
      <vt:lpstr>Cross Bear!</vt:lpstr>
      <vt:lpstr>Cross Bear!</vt:lpstr>
      <vt:lpstr>PowerPoint Presentation</vt:lpstr>
      <vt:lpstr>Note to Teacher</vt:lpstr>
      <vt:lpstr>RESOURCES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  <vt:lpstr>Cross Bear!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 Bear</dc:title>
  <dc:creator>John</dc:creator>
  <cp:lastModifiedBy>John Burke</cp:lastModifiedBy>
  <cp:revision>39</cp:revision>
  <cp:lastPrinted>2016-04-06T22:13:18Z</cp:lastPrinted>
  <dcterms:created xsi:type="dcterms:W3CDTF">2016-04-04T17:54:31Z</dcterms:created>
  <dcterms:modified xsi:type="dcterms:W3CDTF">2020-08-05T16:54:30Z</dcterms:modified>
</cp:coreProperties>
</file>